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3"/>
    <p:sldId id="257" r:id="rId4"/>
    <p:sldId id="258" r:id="rId5"/>
    <p:sldId id="259" r:id="rId6"/>
    <p:sldId id="260" r:id="rId7"/>
    <p:sldId id="262" r:id="rId8"/>
    <p:sldId id="261" r:id="rId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cli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89280"/>
            <a:ext cx="10058400" cy="56794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lip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065" y="589280"/>
            <a:ext cx="10058400" cy="56794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clip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316230"/>
            <a:ext cx="10058400" cy="56794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hillsha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89280"/>
            <a:ext cx="10058400" cy="56794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hilshad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775" y="689610"/>
            <a:ext cx="10058400" cy="56794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curva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925" y="354965"/>
            <a:ext cx="10058400" cy="56794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Profi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89280"/>
            <a:ext cx="10058400" cy="56794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SimSun</vt:lpstr>
      <vt:lpstr>Wingdings</vt:lpstr>
      <vt:lpstr>Arial Unicode MS</vt:lpstr>
      <vt:lpstr>Arial Black</vt:lpstr>
      <vt:lpstr>SimSun</vt:lpstr>
      <vt:lpstr>Droid Sans Fallback</vt:lpstr>
      <vt:lpstr>微软雅黑</vt:lpstr>
      <vt:lpstr>MT Extra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antony</dc:creator>
  <cp:lastModifiedBy>antony</cp:lastModifiedBy>
  <cp:revision>3</cp:revision>
  <dcterms:created xsi:type="dcterms:W3CDTF">2020-03-07T04:49:01Z</dcterms:created>
  <dcterms:modified xsi:type="dcterms:W3CDTF">2020-03-07T04:49:01Z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